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606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79C4F-28D3-4675-9F76-0E846EAF899A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18AD1D3-6E79-4EA9-8821-BACFD9897C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EC79C4F-28D3-4675-9F76-0E846EAF899A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AD1D3-6E79-4EA9-8821-BACFD9897C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e lib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EC79C4F-28D3-4675-9F76-0E846EAF899A}" type="datetimeFigureOut">
              <a:rPr lang="fr-FR" smtClean="0"/>
              <a:pPr/>
              <a:t>17/01/2014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8AD1D3-6E79-4EA9-8821-BACFD9897CE2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fr.wikipedia.org/wiki/Guin%C3%A9e_%C3%A9quatoriale" TargetMode="External"/><Relationship Id="rId18" Type="http://schemas.openxmlformats.org/officeDocument/2006/relationships/hyperlink" Target="http://fr.wikipedia.org/wiki/Maurice_(pays)" TargetMode="External"/><Relationship Id="rId26" Type="http://schemas.openxmlformats.org/officeDocument/2006/relationships/hyperlink" Target="http://fr.wikipedia.org/wiki/Seychelles" TargetMode="External"/><Relationship Id="rId39" Type="http://schemas.openxmlformats.org/officeDocument/2006/relationships/hyperlink" Target="http://fr.wikipedia.org/wiki/Belgique" TargetMode="External"/><Relationship Id="rId21" Type="http://schemas.openxmlformats.org/officeDocument/2006/relationships/hyperlink" Target="http://fr.wikipedia.org/wiki/R%C3%A9publique_centrafricaine" TargetMode="External"/><Relationship Id="rId34" Type="http://schemas.openxmlformats.org/officeDocument/2006/relationships/hyperlink" Target="http://fr.wikipedia.org/wiki/Liban" TargetMode="External"/><Relationship Id="rId42" Type="http://schemas.openxmlformats.org/officeDocument/2006/relationships/hyperlink" Target="http://fr.wikipedia.org/wiki/Gr%C3%A8ce" TargetMode="External"/><Relationship Id="rId47" Type="http://schemas.openxmlformats.org/officeDocument/2006/relationships/hyperlink" Target="http://fr.wikipedia.org/wiki/Moldavie" TargetMode="External"/><Relationship Id="rId50" Type="http://schemas.openxmlformats.org/officeDocument/2006/relationships/hyperlink" Target="http://fr.wikipedia.org/wiki/R%C3%A9publique_tch%C3%A8que" TargetMode="External"/><Relationship Id="rId55" Type="http://schemas.openxmlformats.org/officeDocument/2006/relationships/hyperlink" Target="http://fr.wikipedia.org/wiki/Vanuatu" TargetMode="External"/><Relationship Id="rId7" Type="http://schemas.openxmlformats.org/officeDocument/2006/relationships/hyperlink" Target="http://fr.wikipedia.org/wiki/Cap-Vert" TargetMode="External"/><Relationship Id="rId12" Type="http://schemas.openxmlformats.org/officeDocument/2006/relationships/hyperlink" Target="http://fr.wikipedia.org/wiki/Gabon" TargetMode="External"/><Relationship Id="rId17" Type="http://schemas.openxmlformats.org/officeDocument/2006/relationships/hyperlink" Target="http://fr.wikipedia.org/wiki/Maroc" TargetMode="External"/><Relationship Id="rId25" Type="http://schemas.openxmlformats.org/officeDocument/2006/relationships/hyperlink" Target="http://fr.wikipedia.org/wiki/S%C3%A9n%C3%A9gal" TargetMode="External"/><Relationship Id="rId33" Type="http://schemas.openxmlformats.org/officeDocument/2006/relationships/hyperlink" Target="http://fr.wikipedia.org/wiki/Laos" TargetMode="External"/><Relationship Id="rId38" Type="http://schemas.openxmlformats.org/officeDocument/2006/relationships/hyperlink" Target="http://fr.wikipedia.org/wiki/Arm%C3%A9nie" TargetMode="External"/><Relationship Id="rId46" Type="http://schemas.openxmlformats.org/officeDocument/2006/relationships/hyperlink" Target="http://fr.wikipedia.org/wiki/Mac%C3%A9doine_(pays)" TargetMode="External"/><Relationship Id="rId2" Type="http://schemas.openxmlformats.org/officeDocument/2006/relationships/image" Target="../media/image3.png"/><Relationship Id="rId16" Type="http://schemas.openxmlformats.org/officeDocument/2006/relationships/hyperlink" Target="http://fr.wikipedia.org/wiki/Mali" TargetMode="External"/><Relationship Id="rId20" Type="http://schemas.openxmlformats.org/officeDocument/2006/relationships/hyperlink" Target="http://fr.wikipedia.org/wiki/Niger" TargetMode="External"/><Relationship Id="rId29" Type="http://schemas.openxmlformats.org/officeDocument/2006/relationships/hyperlink" Target="http://fr.wikipedia.org/wiki/Tunisie" TargetMode="External"/><Relationship Id="rId41" Type="http://schemas.openxmlformats.org/officeDocument/2006/relationships/hyperlink" Target="http://fr.wikipedia.org/wiki/France" TargetMode="External"/><Relationship Id="rId54" Type="http://schemas.openxmlformats.org/officeDocument/2006/relationships/hyperlink" Target="http://fr.wikipedia.org/wiki/Suis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Cameroun" TargetMode="External"/><Relationship Id="rId11" Type="http://schemas.openxmlformats.org/officeDocument/2006/relationships/hyperlink" Target="http://fr.wikipedia.org/wiki/%C3%89gypte" TargetMode="External"/><Relationship Id="rId24" Type="http://schemas.openxmlformats.org/officeDocument/2006/relationships/hyperlink" Target="http://fr.wikipedia.org/wiki/Rwanda" TargetMode="External"/><Relationship Id="rId32" Type="http://schemas.openxmlformats.org/officeDocument/2006/relationships/hyperlink" Target="http://fr.wikipedia.org/wiki/Cambodge" TargetMode="External"/><Relationship Id="rId37" Type="http://schemas.openxmlformats.org/officeDocument/2006/relationships/hyperlink" Target="http://fr.wikipedia.org/wiki/Andorre" TargetMode="External"/><Relationship Id="rId40" Type="http://schemas.openxmlformats.org/officeDocument/2006/relationships/hyperlink" Target="http://fr.wikipedia.org/wiki/Bulgarie" TargetMode="External"/><Relationship Id="rId45" Type="http://schemas.openxmlformats.org/officeDocument/2006/relationships/hyperlink" Target="http://fr.wikipedia.org/wiki/Duch%C3%A9_de_Luxembourg" TargetMode="External"/><Relationship Id="rId53" Type="http://schemas.openxmlformats.org/officeDocument/2006/relationships/hyperlink" Target="http://fr.wikipedia.org/wiki/Slov%C3%A9nie" TargetMode="External"/><Relationship Id="rId5" Type="http://schemas.openxmlformats.org/officeDocument/2006/relationships/hyperlink" Target="http://fr.wikipedia.org/wiki/Burundi" TargetMode="External"/><Relationship Id="rId15" Type="http://schemas.openxmlformats.org/officeDocument/2006/relationships/hyperlink" Target="http://fr.wikipedia.org/wiki/Madagascar" TargetMode="External"/><Relationship Id="rId23" Type="http://schemas.openxmlformats.org/officeDocument/2006/relationships/hyperlink" Target="http://fr.wikipedia.org/wiki/R%C3%A9publique_du_Congo" TargetMode="External"/><Relationship Id="rId28" Type="http://schemas.openxmlformats.org/officeDocument/2006/relationships/hyperlink" Target="http://fr.wikipedia.org/wiki/Togo" TargetMode="External"/><Relationship Id="rId36" Type="http://schemas.openxmlformats.org/officeDocument/2006/relationships/hyperlink" Target="http://fr.wikipedia.org/wiki/Albanie" TargetMode="External"/><Relationship Id="rId49" Type="http://schemas.openxmlformats.org/officeDocument/2006/relationships/hyperlink" Target="http://fr.wikipedia.org/wiki/Pologne" TargetMode="External"/><Relationship Id="rId10" Type="http://schemas.openxmlformats.org/officeDocument/2006/relationships/hyperlink" Target="http://fr.wikipedia.org/wiki/Djibouti" TargetMode="External"/><Relationship Id="rId19" Type="http://schemas.openxmlformats.org/officeDocument/2006/relationships/hyperlink" Target="http://fr.wikipedia.org/wiki/Mauritanie" TargetMode="External"/><Relationship Id="rId31" Type="http://schemas.openxmlformats.org/officeDocument/2006/relationships/hyperlink" Target="http://fr.wikipedia.org/wiki/Ha%C3%AFti" TargetMode="External"/><Relationship Id="rId44" Type="http://schemas.openxmlformats.org/officeDocument/2006/relationships/hyperlink" Target="http://fr.wikipedia.org/wiki/Lituanie" TargetMode="External"/><Relationship Id="rId52" Type="http://schemas.openxmlformats.org/officeDocument/2006/relationships/hyperlink" Target="http://fr.wikipedia.org/wiki/Slovaquie" TargetMode="External"/><Relationship Id="rId4" Type="http://schemas.openxmlformats.org/officeDocument/2006/relationships/hyperlink" Target="http://fr.wikipedia.org/wiki/Burkina_Faso" TargetMode="External"/><Relationship Id="rId9" Type="http://schemas.openxmlformats.org/officeDocument/2006/relationships/hyperlink" Target="http://fr.wikipedia.org/wiki/C%C3%B4te_d'Ivoire" TargetMode="External"/><Relationship Id="rId14" Type="http://schemas.openxmlformats.org/officeDocument/2006/relationships/hyperlink" Target="http://fr.wikipedia.org/wiki/Guin%C3%A9e-Bissau" TargetMode="External"/><Relationship Id="rId22" Type="http://schemas.openxmlformats.org/officeDocument/2006/relationships/hyperlink" Target="http://fr.wikipedia.org/wiki/R%C3%A9publique_d%C3%A9mocratique_du_Congo" TargetMode="External"/><Relationship Id="rId27" Type="http://schemas.openxmlformats.org/officeDocument/2006/relationships/hyperlink" Target="http://fr.wikipedia.org/wiki/Tchad" TargetMode="External"/><Relationship Id="rId30" Type="http://schemas.openxmlformats.org/officeDocument/2006/relationships/hyperlink" Target="http://fr.wikipedia.org/wiki/Canada" TargetMode="External"/><Relationship Id="rId35" Type="http://schemas.openxmlformats.org/officeDocument/2006/relationships/hyperlink" Target="http://fr.wikipedia.org/wiki/Vi%C3%AAt_Nam" TargetMode="External"/><Relationship Id="rId43" Type="http://schemas.openxmlformats.org/officeDocument/2006/relationships/hyperlink" Target="http://fr.wikipedia.org/wiki/Hongrie" TargetMode="External"/><Relationship Id="rId48" Type="http://schemas.openxmlformats.org/officeDocument/2006/relationships/hyperlink" Target="http://fr.wikipedia.org/wiki/Monaco" TargetMode="External"/><Relationship Id="rId8" Type="http://schemas.openxmlformats.org/officeDocument/2006/relationships/hyperlink" Target="http://fr.wikipedia.org/wiki/Comores_(pays)" TargetMode="External"/><Relationship Id="rId51" Type="http://schemas.openxmlformats.org/officeDocument/2006/relationships/hyperlink" Target="http://fr.wikipedia.org/wiki/Roumanie" TargetMode="External"/><Relationship Id="rId3" Type="http://schemas.openxmlformats.org/officeDocument/2006/relationships/hyperlink" Target="http://fr.wikipedia.org/wiki/B%C3%A9ni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Marseille" TargetMode="External"/><Relationship Id="rId7" Type="http://schemas.openxmlformats.org/officeDocument/2006/relationships/hyperlink" Target="http://fr.wikipedia.org/wiki/Limoges" TargetMode="External"/><Relationship Id="rId2" Type="http://schemas.openxmlformats.org/officeDocument/2006/relationships/hyperlink" Target="http://fr.wikipedia.org/wiki/Par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r.wikipedia.org/wiki/Nice" TargetMode="External"/><Relationship Id="rId5" Type="http://schemas.openxmlformats.org/officeDocument/2006/relationships/hyperlink" Target="http://fr.wikipedia.org/wiki/Toulouse" TargetMode="External"/><Relationship Id="rId4" Type="http://schemas.openxmlformats.org/officeDocument/2006/relationships/hyperlink" Target="http://fr.wikipedia.org/wiki/Lyon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3356992"/>
            <a:ext cx="6480048" cy="2301240"/>
          </a:xfrm>
        </p:spPr>
        <p:txBody>
          <a:bodyPr/>
          <a:lstStyle/>
          <a:p>
            <a:r>
              <a:rPr lang="fr-FR" dirty="0" smtClean="0"/>
              <a:t>Quiz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39752" y="1628800"/>
            <a:ext cx="6480048" cy="17526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Culture générale française</a:t>
            </a:r>
            <a:endParaRPr lang="fr-FR" sz="32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3577555" cy="365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916832"/>
            <a:ext cx="7859216" cy="5289451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9) Quel était le surnom de Napoléon ? </a:t>
            </a:r>
          </a:p>
          <a:p>
            <a:pPr lvl="0" algn="ctr">
              <a:buNone/>
            </a:pPr>
            <a:endParaRPr lang="fr-FR" sz="1800" dirty="0" smtClean="0"/>
          </a:p>
          <a:p>
            <a:pPr lvl="0" algn="ctr">
              <a:buNone/>
            </a:pPr>
            <a:r>
              <a:rPr lang="fr-FR" sz="3200" dirty="0" smtClean="0"/>
              <a:t>-&gt; L’aiglon</a:t>
            </a:r>
          </a:p>
          <a:p>
            <a:pPr lvl="0" algn="ctr">
              <a:buNone/>
            </a:pPr>
            <a:r>
              <a:rPr lang="fr-FR" sz="3200" dirty="0" smtClean="0"/>
              <a:t>L’aigle</a:t>
            </a:r>
          </a:p>
          <a:p>
            <a:pPr lvl="0" algn="ctr">
              <a:buNone/>
            </a:pPr>
            <a:r>
              <a:rPr lang="fr-FR" sz="3200" dirty="0" smtClean="0"/>
              <a:t>Le tigre</a:t>
            </a:r>
          </a:p>
          <a:p>
            <a:pPr lvl="0" algn="ctr">
              <a:buNone/>
            </a:pPr>
            <a:r>
              <a:rPr lang="fr-FR" sz="3200" dirty="0" smtClean="0"/>
              <a:t>Le corse</a:t>
            </a:r>
          </a:p>
          <a:p>
            <a:pPr lvl="0" algn="ctr">
              <a:buNone/>
            </a:pPr>
            <a:endParaRPr lang="fr-FR" sz="4000" dirty="0" smtClean="0"/>
          </a:p>
          <a:p>
            <a:pPr lvl="0">
              <a:buNone/>
            </a:pPr>
            <a:endParaRPr lang="fr-FR" sz="4000" dirty="0" smtClean="0"/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864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7859216" cy="528945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FR" sz="4000" dirty="0" smtClean="0"/>
              <a:t>10) Comment dit-on en </a:t>
            </a:r>
            <a:r>
              <a:rPr lang="fr-FR" sz="4000" dirty="0" err="1" smtClean="0"/>
              <a:t>francais</a:t>
            </a:r>
            <a:r>
              <a:rPr lang="fr-FR" sz="4000" dirty="0" smtClean="0"/>
              <a:t>:</a:t>
            </a:r>
          </a:p>
          <a:p>
            <a:pPr lvl="0">
              <a:buNone/>
            </a:pPr>
            <a:endParaRPr lang="fr-FR" sz="4000" dirty="0" smtClean="0"/>
          </a:p>
          <a:p>
            <a:pPr lvl="0">
              <a:buNone/>
            </a:pPr>
            <a:r>
              <a:rPr lang="fr-FR" sz="4000" dirty="0" err="1" smtClean="0"/>
              <a:t>Gratulerer</a:t>
            </a:r>
            <a:r>
              <a:rPr lang="fr-FR" sz="4000" dirty="0" smtClean="0"/>
              <a:t> </a:t>
            </a:r>
            <a:r>
              <a:rPr lang="fr-FR" sz="4000" dirty="0" err="1" smtClean="0"/>
              <a:t>med</a:t>
            </a:r>
            <a:r>
              <a:rPr lang="fr-FR" sz="4000" dirty="0" smtClean="0"/>
              <a:t> </a:t>
            </a:r>
            <a:r>
              <a:rPr lang="fr-FR" sz="4000" dirty="0" err="1" smtClean="0"/>
              <a:t>dagen</a:t>
            </a:r>
            <a:r>
              <a:rPr lang="fr-FR" sz="4000" dirty="0" smtClean="0"/>
              <a:t> </a:t>
            </a:r>
          </a:p>
          <a:p>
            <a:pPr lvl="0">
              <a:buNone/>
            </a:pPr>
            <a:r>
              <a:rPr lang="fr-FR" sz="4000" dirty="0" err="1" smtClean="0"/>
              <a:t>Godt</a:t>
            </a:r>
            <a:r>
              <a:rPr lang="fr-FR" sz="4000" dirty="0" smtClean="0"/>
              <a:t> </a:t>
            </a:r>
            <a:r>
              <a:rPr lang="fr-FR" sz="4000" dirty="0" err="1" smtClean="0"/>
              <a:t>nytt</a:t>
            </a:r>
            <a:r>
              <a:rPr lang="fr-FR" sz="4000" dirty="0" smtClean="0"/>
              <a:t> </a:t>
            </a:r>
            <a:r>
              <a:rPr lang="fr-FR" sz="4000" dirty="0" err="1" smtClean="0"/>
              <a:t>år</a:t>
            </a:r>
            <a:r>
              <a:rPr lang="fr-FR" sz="4000" dirty="0" smtClean="0"/>
              <a:t> </a:t>
            </a:r>
          </a:p>
          <a:p>
            <a:pPr lvl="0">
              <a:buNone/>
            </a:pPr>
            <a:r>
              <a:rPr lang="fr-FR" sz="4000" dirty="0" err="1" smtClean="0"/>
              <a:t>God</a:t>
            </a:r>
            <a:r>
              <a:rPr lang="fr-FR" sz="4000" dirty="0" smtClean="0"/>
              <a:t> </a:t>
            </a:r>
            <a:r>
              <a:rPr lang="fr-FR" sz="4000" dirty="0" err="1" smtClean="0"/>
              <a:t>jul</a:t>
            </a:r>
            <a:r>
              <a:rPr lang="fr-FR" sz="4000" dirty="0" smtClean="0"/>
              <a:t> </a:t>
            </a:r>
          </a:p>
          <a:p>
            <a:pPr lvl="0">
              <a:buNone/>
            </a:pPr>
            <a:r>
              <a:rPr lang="fr-FR" sz="4000" dirty="0" err="1" smtClean="0"/>
              <a:t>God</a:t>
            </a:r>
            <a:r>
              <a:rPr lang="fr-FR" sz="4000" dirty="0" smtClean="0"/>
              <a:t> </a:t>
            </a:r>
            <a:r>
              <a:rPr lang="fr-FR" sz="4000" dirty="0" err="1" smtClean="0"/>
              <a:t>påske</a:t>
            </a:r>
            <a:endParaRPr lang="fr-FR" sz="4000" dirty="0" smtClean="0"/>
          </a:p>
          <a:p>
            <a:pPr lvl="0" algn="ctr">
              <a:buNone/>
            </a:pPr>
            <a:endParaRPr lang="fr-FR" sz="4000" dirty="0" smtClean="0"/>
          </a:p>
          <a:p>
            <a:pPr lvl="0">
              <a:buNone/>
            </a:pPr>
            <a:endParaRPr lang="fr-FR" sz="4000" dirty="0" smtClean="0"/>
          </a:p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791087"/>
            <a:ext cx="2627784" cy="20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012160" y="2348880"/>
            <a:ext cx="2592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cap="all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Bon anniversaire</a:t>
            </a:r>
          </a:p>
          <a:p>
            <a:endParaRPr lang="fr-FR" sz="2400" b="1" cap="all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cap="all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Bonne année</a:t>
            </a:r>
          </a:p>
          <a:p>
            <a:endParaRPr lang="fr-FR" sz="2400" b="1" cap="all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cap="all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Joyeux noël</a:t>
            </a:r>
          </a:p>
          <a:p>
            <a:endParaRPr lang="fr-FR" sz="2400" b="1" cap="all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cap="all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Joyeuses pâques</a:t>
            </a:r>
            <a:endParaRPr lang="fr-FR" sz="2400" b="1" cap="all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/>
              <a:t>11) Quelles sont les couleurs qui se disent pareil en français et en norvégien?</a:t>
            </a:r>
          </a:p>
          <a:p>
            <a:pPr algn="ctr">
              <a:buNone/>
            </a:pPr>
            <a:endParaRPr lang="fr-FR" sz="4000" dirty="0" smtClean="0"/>
          </a:p>
          <a:p>
            <a:pPr>
              <a:buNone/>
            </a:pPr>
            <a:r>
              <a:rPr lang="fr-FR" sz="4000" dirty="0" smtClean="0">
                <a:solidFill>
                  <a:srgbClr val="DC7606"/>
                </a:solidFill>
              </a:rPr>
              <a:t>Orange   </a:t>
            </a:r>
            <a:r>
              <a:rPr lang="fr-FR" sz="4000" dirty="0" smtClean="0"/>
              <a:t>                            </a:t>
            </a:r>
            <a:r>
              <a:rPr lang="fr-FR" sz="4000" dirty="0" smtClean="0">
                <a:solidFill>
                  <a:srgbClr val="FFFF99"/>
                </a:solidFill>
              </a:rPr>
              <a:t>Beige</a:t>
            </a:r>
          </a:p>
          <a:p>
            <a:pPr algn="ctr">
              <a:buNone/>
            </a:pPr>
            <a:endParaRPr lang="fr-FR" sz="4000" dirty="0" smtClean="0"/>
          </a:p>
          <a:p>
            <a:pPr algn="ctr">
              <a:buNone/>
            </a:pP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</a:t>
            </a:r>
          </a:p>
          <a:p>
            <a:pPr algn="ctr">
              <a:buNone/>
            </a:pPr>
            <a:endParaRPr lang="fr-FR" sz="4000" dirty="0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068960"/>
            <a:ext cx="3096043" cy="28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12) Combien y a t-il d'habitants en France? </a:t>
            </a:r>
          </a:p>
          <a:p>
            <a:pPr>
              <a:buNone/>
            </a:pPr>
            <a:endParaRPr lang="fr-FR" sz="4000" dirty="0" smtClean="0"/>
          </a:p>
          <a:p>
            <a:pPr>
              <a:buNone/>
            </a:pPr>
            <a:r>
              <a:rPr lang="fr-FR" sz="4000" dirty="0" smtClean="0"/>
              <a:t>Réponse: </a:t>
            </a:r>
          </a:p>
          <a:p>
            <a:pPr>
              <a:buNone/>
            </a:pPr>
            <a:r>
              <a:rPr lang="fr-FR" sz="3600" dirty="0" smtClean="0"/>
              <a:t>il y a 65 026 885 habitants </a:t>
            </a:r>
            <a:endParaRPr lang="fr-FR" sz="3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8677" y="3068960"/>
            <a:ext cx="3095323" cy="328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13) Où est filmé le film</a:t>
            </a:r>
            <a:r>
              <a:rPr lang="fr-FR" sz="4000" i="1" dirty="0" smtClean="0"/>
              <a:t> Taxi </a:t>
            </a:r>
            <a:r>
              <a:rPr lang="fr-FR" sz="4000" dirty="0" smtClean="0"/>
              <a:t>de Luc besson?</a:t>
            </a:r>
          </a:p>
          <a:p>
            <a:pPr lvl="0" algn="ctr">
              <a:buNone/>
            </a:pPr>
            <a:endParaRPr lang="fr-FR" sz="4000" dirty="0" smtClean="0"/>
          </a:p>
          <a:p>
            <a:pPr lvl="0" algn="ctr">
              <a:buNone/>
            </a:pPr>
            <a:endParaRPr lang="fr-FR" sz="4000" dirty="0" smtClean="0"/>
          </a:p>
          <a:p>
            <a:pPr lvl="0">
              <a:buNone/>
            </a:pPr>
            <a:r>
              <a:rPr lang="fr-FR" sz="4000" dirty="0" smtClean="0"/>
              <a:t>   A Marseille</a:t>
            </a:r>
          </a:p>
          <a:p>
            <a:pPr algn="ctr">
              <a:buNone/>
            </a:pPr>
            <a:endParaRPr lang="fr-FR" sz="4000" dirty="0" smtClean="0"/>
          </a:p>
          <a:p>
            <a:pPr algn="ctr">
              <a:buNone/>
            </a:pPr>
            <a:endParaRPr lang="fr-FR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924944"/>
            <a:ext cx="4339532" cy="288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14) Qu'est ce qui est typiquement breton ? </a:t>
            </a:r>
          </a:p>
          <a:p>
            <a:pPr lvl="0" algn="ctr">
              <a:buNone/>
            </a:pPr>
            <a:r>
              <a:rPr lang="fr-FR" sz="4000" dirty="0" smtClean="0"/>
              <a:t>(1 </a:t>
            </a:r>
            <a:r>
              <a:rPr lang="fr-FR" sz="4000" dirty="0" err="1" smtClean="0"/>
              <a:t>matrett</a:t>
            </a:r>
            <a:r>
              <a:rPr lang="fr-FR" sz="4000" dirty="0" smtClean="0"/>
              <a:t>, 1 </a:t>
            </a:r>
            <a:r>
              <a:rPr lang="fr-FR" sz="4000" dirty="0" err="1" smtClean="0"/>
              <a:t>drikke</a:t>
            </a:r>
            <a:r>
              <a:rPr lang="fr-FR" sz="4000" dirty="0" smtClean="0"/>
              <a:t>, 1 </a:t>
            </a:r>
            <a:r>
              <a:rPr lang="fr-FR" sz="4000" dirty="0" err="1" smtClean="0"/>
              <a:t>sted</a:t>
            </a:r>
            <a:r>
              <a:rPr lang="fr-FR" sz="4000" dirty="0" smtClean="0"/>
              <a:t>)?</a:t>
            </a:r>
          </a:p>
          <a:p>
            <a:pPr algn="ctr">
              <a:buNone/>
            </a:pPr>
            <a:endParaRPr lang="fr-FR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45024"/>
            <a:ext cx="2995828" cy="2215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827584" y="3284984"/>
            <a:ext cx="3528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Crêpes / galettes</a:t>
            </a:r>
          </a:p>
          <a:p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Cidre</a:t>
            </a:r>
          </a:p>
          <a:p>
            <a:endParaRPr lang="fr-FR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3200" dirty="0" smtClean="0">
                <a:latin typeface="Times New Roman" pitchFamily="18" charset="0"/>
                <a:cs typeface="Times New Roman" pitchFamily="18" charset="0"/>
              </a:rPr>
              <a:t>Brest…</a:t>
            </a:r>
            <a:endParaRPr lang="fr-F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15) Qu'est ce que c'est </a:t>
            </a:r>
            <a:r>
              <a:rPr lang="fr-FR" sz="4000" dirty="0" err="1" smtClean="0"/>
              <a:t>ungdomskole</a:t>
            </a:r>
            <a:r>
              <a:rPr lang="fr-FR" sz="4000" dirty="0" smtClean="0"/>
              <a:t> en </a:t>
            </a:r>
            <a:r>
              <a:rPr lang="fr-FR" sz="4000" dirty="0" err="1" smtClean="0"/>
              <a:t>francais</a:t>
            </a:r>
            <a:r>
              <a:rPr lang="fr-FR" sz="4000" dirty="0" smtClean="0"/>
              <a:t>?</a:t>
            </a:r>
          </a:p>
          <a:p>
            <a:pPr algn="ctr">
              <a:buNone/>
            </a:pPr>
            <a:endParaRPr lang="fr-FR" sz="4000" dirty="0" smtClean="0"/>
          </a:p>
          <a:p>
            <a:pPr algn="ctr">
              <a:buNone/>
            </a:pPr>
            <a:endParaRPr lang="fr-FR" sz="4000" dirty="0" smtClean="0"/>
          </a:p>
          <a:p>
            <a:pPr>
              <a:buNone/>
            </a:pPr>
            <a:r>
              <a:rPr lang="fr-FR" sz="4000" dirty="0" smtClean="0"/>
              <a:t>Réponse:</a:t>
            </a:r>
          </a:p>
          <a:p>
            <a:pPr>
              <a:buNone/>
            </a:pPr>
            <a:r>
              <a:rPr lang="fr-FR" sz="4000" dirty="0" smtClean="0"/>
              <a:t>C’est le collège </a:t>
            </a:r>
            <a:endParaRPr lang="fr-FR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068960"/>
            <a:ext cx="3798488" cy="2527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35699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16) Quelle marque française a pour slogan </a:t>
            </a:r>
          </a:p>
          <a:p>
            <a:pPr lvl="0" algn="ctr">
              <a:buNone/>
            </a:pPr>
            <a:r>
              <a:rPr lang="fr-FR" sz="4000" dirty="0" smtClean="0"/>
              <a:t>"parce que je le vaux bien"?</a:t>
            </a:r>
          </a:p>
          <a:p>
            <a:pPr algn="ctr">
              <a:buNone/>
            </a:pPr>
            <a:endParaRPr lang="fr-FR" sz="4000" dirty="0" smtClean="0"/>
          </a:p>
          <a:p>
            <a:pPr>
              <a:buNone/>
            </a:pPr>
            <a:r>
              <a:rPr lang="fr-FR" sz="4000" dirty="0" smtClean="0"/>
              <a:t>C’est l’Oréal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068960"/>
            <a:ext cx="2583730" cy="257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/>
              <a:t>17) Quels sont les ingrédients de la ratatouille?</a:t>
            </a:r>
          </a:p>
          <a:p>
            <a:pPr algn="ctr">
              <a:buNone/>
            </a:pPr>
            <a:endParaRPr lang="fr-FR" sz="2000" dirty="0" smtClean="0"/>
          </a:p>
          <a:p>
            <a:pPr>
              <a:buNone/>
            </a:pPr>
            <a:r>
              <a:rPr lang="fr-FR" sz="4000" dirty="0" smtClean="0"/>
              <a:t>Courgettes</a:t>
            </a:r>
          </a:p>
          <a:p>
            <a:pPr>
              <a:buNone/>
            </a:pPr>
            <a:r>
              <a:rPr lang="fr-FR" sz="4000" dirty="0" smtClean="0"/>
              <a:t>Tomates</a:t>
            </a:r>
          </a:p>
          <a:p>
            <a:pPr>
              <a:buNone/>
            </a:pPr>
            <a:r>
              <a:rPr lang="fr-FR" sz="4000" dirty="0" smtClean="0"/>
              <a:t>Aubergines</a:t>
            </a:r>
          </a:p>
          <a:p>
            <a:pPr>
              <a:buNone/>
            </a:pPr>
            <a:r>
              <a:rPr lang="fr-FR" sz="4000" dirty="0" smtClean="0"/>
              <a:t>Poivrons</a:t>
            </a:r>
          </a:p>
          <a:p>
            <a:pPr>
              <a:buNone/>
            </a:pPr>
            <a:r>
              <a:rPr lang="fr-FR" sz="4000" dirty="0" smtClean="0"/>
              <a:t>Oignons</a:t>
            </a:r>
            <a:endParaRPr lang="fr-FR" sz="4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924944"/>
            <a:ext cx="3292388" cy="2694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/>
              <a:t>18) Comment s’appellent les (hautes) montagnes de France?</a:t>
            </a:r>
          </a:p>
          <a:p>
            <a:pPr algn="ctr">
              <a:buNone/>
            </a:pPr>
            <a:endParaRPr lang="fr-FR" sz="4000" dirty="0" smtClean="0"/>
          </a:p>
          <a:p>
            <a:pPr>
              <a:buNone/>
            </a:pPr>
            <a:r>
              <a:rPr lang="fr-FR" sz="4000" dirty="0" smtClean="0"/>
              <a:t>Les Alpes</a:t>
            </a:r>
          </a:p>
          <a:p>
            <a:pPr>
              <a:buNone/>
            </a:pPr>
            <a:endParaRPr lang="fr-FR" sz="4000" dirty="0" smtClean="0"/>
          </a:p>
          <a:p>
            <a:pPr>
              <a:buNone/>
            </a:pPr>
            <a:r>
              <a:rPr lang="fr-FR" sz="4000" dirty="0" smtClean="0"/>
              <a:t>Les Pyrénées</a:t>
            </a:r>
            <a:endParaRPr lang="fr-FR" sz="4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29309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idx="1"/>
          </p:nvPr>
        </p:nvSpPr>
        <p:spPr>
          <a:xfrm>
            <a:off x="467544" y="260648"/>
            <a:ext cx="7467600" cy="4525963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fr-FR" sz="4400" dirty="0" smtClean="0"/>
              <a:t>1) Nomme trois sortes de fromages français.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Camembert</a:t>
            </a:r>
          </a:p>
          <a:p>
            <a:r>
              <a:rPr lang="fr-FR" dirty="0" smtClean="0"/>
              <a:t>Roquefort</a:t>
            </a:r>
          </a:p>
          <a:p>
            <a:r>
              <a:rPr lang="fr-FR" dirty="0" smtClean="0"/>
              <a:t>Bleu</a:t>
            </a:r>
          </a:p>
          <a:p>
            <a:r>
              <a:rPr lang="fr-FR" dirty="0" smtClean="0"/>
              <a:t>Conté</a:t>
            </a:r>
          </a:p>
          <a:p>
            <a:r>
              <a:rPr lang="fr-FR" dirty="0" smtClean="0"/>
              <a:t>Chèvre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914525"/>
            <a:ext cx="47625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4159349" cy="414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/>
              <a:t>19) Quelle est la hauteur </a:t>
            </a:r>
          </a:p>
          <a:p>
            <a:pPr algn="ctr">
              <a:buNone/>
            </a:pPr>
            <a:r>
              <a:rPr lang="fr-FR" sz="4000" dirty="0" smtClean="0"/>
              <a:t>du Mont Blanc ?</a:t>
            </a:r>
          </a:p>
          <a:p>
            <a:pPr algn="ctr">
              <a:buNone/>
            </a:pPr>
            <a:endParaRPr lang="fr-FR" sz="4000" dirty="0" smtClean="0"/>
          </a:p>
          <a:p>
            <a:pPr algn="ctr">
              <a:buNone/>
            </a:pP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4808 mètres</a:t>
            </a:r>
          </a:p>
          <a:p>
            <a:pPr algn="ctr">
              <a:buNone/>
            </a:pPr>
            <a:endParaRPr lang="fr-FR" sz="40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623239" cy="290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7931224" cy="54334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000" dirty="0" smtClean="0"/>
              <a:t>20) Le chat miaule, quel animal aboie?</a:t>
            </a:r>
          </a:p>
          <a:p>
            <a:pPr algn="ctr">
              <a:buNone/>
            </a:pPr>
            <a:endParaRPr lang="fr-FR" sz="1800" dirty="0" smtClean="0"/>
          </a:p>
          <a:p>
            <a:pPr algn="ctr">
              <a:buNone/>
            </a:pPr>
            <a:r>
              <a:rPr lang="fr-FR" sz="4000" dirty="0" smtClean="0"/>
              <a:t>Le chien aboie</a:t>
            </a:r>
          </a:p>
          <a:p>
            <a:pPr algn="ctr">
              <a:buNone/>
            </a:pPr>
            <a:endParaRPr lang="fr-FR" sz="4000" dirty="0" smtClean="0"/>
          </a:p>
          <a:p>
            <a:pPr algn="ctr">
              <a:buNone/>
            </a:pPr>
            <a:r>
              <a:rPr lang="fr-FR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</a:t>
            </a:r>
          </a:p>
          <a:p>
            <a:pPr algn="ctr">
              <a:buNone/>
            </a:pPr>
            <a:endParaRPr lang="fr-FR" sz="4000" dirty="0" smtClean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140968"/>
            <a:ext cx="2923846" cy="2428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652120" y="45811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MIAOU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ulle ronde 7"/>
          <p:cNvSpPr/>
          <p:nvPr/>
        </p:nvSpPr>
        <p:spPr>
          <a:xfrm>
            <a:off x="1835696" y="3140968"/>
            <a:ext cx="1224136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979712" y="350100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OUAF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74676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400" dirty="0" smtClean="0"/>
              <a:t>2) Nomme cinq pays membres de la francophonie.</a:t>
            </a:r>
          </a:p>
          <a:p>
            <a:pPr lvl="0">
              <a:buNone/>
            </a:pPr>
            <a:endParaRPr lang="fr-FR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852936"/>
            <a:ext cx="5940152" cy="349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79512" y="2348880"/>
            <a:ext cx="309634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Afrique </a:t>
            </a:r>
            <a:r>
              <a:rPr lang="fr-FR" sz="1400" dirty="0" smtClean="0">
                <a:hlinkClick r:id="rId3" tooltip="Bénin"/>
              </a:rPr>
              <a:t>Bénin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4" tooltip="Burkina Faso"/>
              </a:rPr>
              <a:t>Burkina Faso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5" tooltip="Burundi"/>
              </a:rPr>
              <a:t>Burundi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6" tooltip="Cameroun"/>
              </a:rPr>
              <a:t>Cameroun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7" tooltip="Cap-Vert"/>
              </a:rPr>
              <a:t>Cap-Vert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8" tooltip="Comores (pays)"/>
              </a:rPr>
              <a:t>Comores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9" tooltip="Côte d'Ivoire"/>
              </a:rPr>
              <a:t>Côte d'Ivoire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10" tooltip="Djibouti"/>
              </a:rPr>
              <a:t>Djibouti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11" tooltip="Égypte"/>
              </a:rPr>
              <a:t>Égypte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12" tooltip="Gabon"/>
              </a:rPr>
              <a:t>Gabon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13" tooltip="Guinée équatoriale"/>
              </a:rPr>
              <a:t>Guinée équatoriale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14" tooltip="Guinée-Bissau"/>
              </a:rPr>
              <a:t>Guinée-Bissau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15" tooltip="Madagascar"/>
              </a:rPr>
              <a:t>Madagascar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16" tooltip="Mali"/>
              </a:rPr>
              <a:t>Mali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17" tooltip="Maroc"/>
              </a:rPr>
              <a:t>Maroc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18" tooltip="Maurice (pays)"/>
              </a:rPr>
              <a:t>Maurice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19" tooltip="Mauritanie"/>
              </a:rPr>
              <a:t>Mauritanie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20" tooltip="Niger"/>
              </a:rPr>
              <a:t>Niger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21" tooltip="République centrafricaine"/>
              </a:rPr>
              <a:t>République centrafricaine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22" tooltip="République démocratique du Congo"/>
              </a:rPr>
              <a:t>République démocratique du Congo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23" tooltip="République du Congo"/>
              </a:rPr>
              <a:t>République du Congo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24" tooltip="Rwanda"/>
              </a:rPr>
              <a:t>Rwanda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25" tooltip="Sénégal"/>
              </a:rPr>
              <a:t>Sénégal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26" tooltip="Seychelles"/>
              </a:rPr>
              <a:t>Seychelles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27" tooltip="Tchad"/>
              </a:rPr>
              <a:t>Tchad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28" tooltip="Togo"/>
              </a:rPr>
              <a:t>Togo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29" tooltip="Tunisie"/>
              </a:rPr>
              <a:t>Tunisie</a:t>
            </a:r>
            <a:r>
              <a:rPr lang="fr-FR" sz="1400" dirty="0" smtClean="0"/>
              <a:t> Amérique </a:t>
            </a:r>
            <a:r>
              <a:rPr lang="fr-FR" sz="1400" dirty="0" smtClean="0">
                <a:hlinkClick r:id="rId30" tooltip="Canada"/>
              </a:rPr>
              <a:t>Canada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31" tooltip="Haïti"/>
              </a:rPr>
              <a:t>Haïti</a:t>
            </a:r>
            <a:r>
              <a:rPr lang="fr-FR" sz="1400" dirty="0" smtClean="0"/>
              <a:t> Asie </a:t>
            </a:r>
            <a:r>
              <a:rPr lang="fr-FR" sz="1400" dirty="0" smtClean="0">
                <a:hlinkClick r:id="rId32" tooltip="Cambodge"/>
              </a:rPr>
              <a:t>Cambodge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33" tooltip="Laos"/>
              </a:rPr>
              <a:t>Laos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34" tooltip="Liban"/>
              </a:rPr>
              <a:t>Liban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35" tooltip="Viêt Nam"/>
              </a:rPr>
              <a:t>Viêt Nam</a:t>
            </a:r>
            <a:r>
              <a:rPr lang="fr-FR" sz="1400" dirty="0" smtClean="0"/>
              <a:t> Europe </a:t>
            </a:r>
            <a:r>
              <a:rPr lang="fr-FR" sz="1400" dirty="0" smtClean="0">
                <a:hlinkClick r:id="rId36" tooltip="Albanie"/>
              </a:rPr>
              <a:t>Albanie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37" tooltip="Andorre"/>
              </a:rPr>
              <a:t>Andorre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38" tooltip="Arménie"/>
              </a:rPr>
              <a:t>Arménie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39" tooltip="Belgique"/>
              </a:rPr>
              <a:t>Belgique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40" tooltip="Bulgarie"/>
              </a:rPr>
              <a:t>Bulgarie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41" tooltip="France"/>
              </a:rPr>
              <a:t>France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42" tooltip="Grèce"/>
              </a:rPr>
              <a:t>Grèce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43" tooltip="Hongrie"/>
              </a:rPr>
              <a:t>Hongrie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44" tooltip="Lituanie"/>
              </a:rPr>
              <a:t>Lituanie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45" tooltip="Duché de Luxembourg"/>
              </a:rPr>
              <a:t>Luxembourg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46" tooltip="Macédoine (pays)"/>
              </a:rPr>
              <a:t>Macédoine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47" tooltip="Moldavie"/>
              </a:rPr>
              <a:t>Moldavie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48" tooltip="Monaco"/>
              </a:rPr>
              <a:t>Monaco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49" tooltip="Pologne"/>
              </a:rPr>
              <a:t>Pologne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50" tooltip="République tchèque"/>
              </a:rPr>
              <a:t>République tchèque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51" tooltip="Roumanie"/>
              </a:rPr>
              <a:t>Roumanie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52" tooltip="Slovaquie"/>
              </a:rPr>
              <a:t>Slovaquie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53" tooltip="Slovénie"/>
              </a:rPr>
              <a:t>Slovénie</a:t>
            </a:r>
            <a:r>
              <a:rPr lang="fr-FR" sz="1400" dirty="0" smtClean="0"/>
              <a:t>, </a:t>
            </a:r>
            <a:r>
              <a:rPr lang="fr-FR" sz="1400" dirty="0" smtClean="0">
                <a:hlinkClick r:id="rId54" tooltip="Suisse"/>
              </a:rPr>
              <a:t>Suisse</a:t>
            </a:r>
            <a:r>
              <a:rPr lang="fr-FR" sz="1400" dirty="0" smtClean="0"/>
              <a:t> Océanie </a:t>
            </a:r>
            <a:r>
              <a:rPr lang="fr-FR" sz="1400" dirty="0" smtClean="0">
                <a:hlinkClick r:id="rId55" tooltip="Vanuatu"/>
              </a:rPr>
              <a:t>Vanuatu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80728"/>
            <a:ext cx="7467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fr-FR" sz="4800" dirty="0" smtClean="0"/>
              <a:t>3) Combien de personnes sont francophones dans le monde? </a:t>
            </a:r>
          </a:p>
          <a:p>
            <a:pPr algn="ctr">
              <a:buNone/>
            </a:pPr>
            <a:endParaRPr lang="fr-FR" sz="4800" dirty="0" smtClean="0"/>
          </a:p>
          <a:p>
            <a:pPr>
              <a:buNone/>
            </a:pPr>
            <a:r>
              <a:rPr lang="fr-FR" sz="4800" dirty="0" smtClean="0"/>
              <a:t>220 millions</a:t>
            </a:r>
            <a:endParaRPr lang="fr-FR" sz="4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73016"/>
            <a:ext cx="4000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7643192" cy="5505475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3600" dirty="0" smtClean="0"/>
              <a:t>4) Range ces villes par taille, de la plus peuplée à la moins peuplée: </a:t>
            </a:r>
          </a:p>
          <a:p>
            <a:pPr lvl="0">
              <a:buNone/>
            </a:pPr>
            <a:r>
              <a:rPr lang="fr-FR" dirty="0" smtClean="0"/>
              <a:t>Lyon </a:t>
            </a:r>
          </a:p>
          <a:p>
            <a:pPr lvl="0">
              <a:buNone/>
            </a:pPr>
            <a:r>
              <a:rPr lang="fr-FR" dirty="0" smtClean="0"/>
              <a:t>Paris </a:t>
            </a:r>
          </a:p>
          <a:p>
            <a:pPr lvl="0">
              <a:buNone/>
            </a:pPr>
            <a:r>
              <a:rPr lang="fr-FR" dirty="0" smtClean="0"/>
              <a:t>Marseille </a:t>
            </a:r>
          </a:p>
          <a:p>
            <a:pPr lvl="0">
              <a:buNone/>
            </a:pPr>
            <a:r>
              <a:rPr lang="fr-FR" dirty="0" smtClean="0"/>
              <a:t>Toulouse</a:t>
            </a:r>
          </a:p>
          <a:p>
            <a:pPr lvl="0">
              <a:buNone/>
            </a:pPr>
            <a:r>
              <a:rPr lang="fr-FR" dirty="0" smtClean="0"/>
              <a:t>Lille</a:t>
            </a:r>
          </a:p>
          <a:p>
            <a:pPr lvl="0">
              <a:buNone/>
            </a:pPr>
            <a:r>
              <a:rPr lang="fr-FR" dirty="0" smtClean="0"/>
              <a:t>Limoges</a:t>
            </a:r>
          </a:p>
          <a:p>
            <a:pPr lvl="0">
              <a:buNone/>
            </a:pPr>
            <a:r>
              <a:rPr lang="fr-FR" dirty="0" smtClean="0"/>
              <a:t>Nice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72000" y="2492896"/>
            <a:ext cx="3528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01 </a:t>
            </a:r>
            <a:r>
              <a:rPr lang="fr-FR" sz="2400" b="1" dirty="0" smtClean="0">
                <a:hlinkClick r:id="rId2" tooltip="Paris"/>
              </a:rPr>
              <a:t>Paris</a:t>
            </a:r>
            <a:r>
              <a:rPr lang="fr-FR" sz="2400" dirty="0" smtClean="0"/>
              <a:t> </a:t>
            </a:r>
            <a:r>
              <a:rPr lang="fr-FR" sz="2400" b="1" dirty="0" smtClean="0"/>
              <a:t>2 211 297</a:t>
            </a:r>
            <a:r>
              <a:rPr lang="fr-FR" sz="2400" dirty="0" smtClean="0"/>
              <a:t> </a:t>
            </a:r>
          </a:p>
          <a:p>
            <a:r>
              <a:rPr lang="fr-FR" sz="2400" strike="sngStrike" dirty="0" smtClean="0"/>
              <a:t>0</a:t>
            </a:r>
            <a:r>
              <a:rPr lang="fr-FR" sz="2400" dirty="0" smtClean="0"/>
              <a:t>2 </a:t>
            </a:r>
            <a:r>
              <a:rPr lang="fr-FR" sz="2400" b="1" dirty="0" smtClean="0">
                <a:hlinkClick r:id="rId3" tooltip="Marseille"/>
              </a:rPr>
              <a:t>Marseille</a:t>
            </a:r>
            <a:r>
              <a:rPr lang="fr-FR" sz="2400" dirty="0" smtClean="0"/>
              <a:t> </a:t>
            </a:r>
            <a:r>
              <a:rPr lang="fr-FR" sz="2400" b="1" dirty="0" smtClean="0"/>
              <a:t>851 420</a:t>
            </a:r>
            <a:r>
              <a:rPr lang="fr-FR" sz="2400" dirty="0" smtClean="0"/>
              <a:t> </a:t>
            </a:r>
          </a:p>
          <a:p>
            <a:r>
              <a:rPr lang="fr-FR" sz="2400" strike="sngStrike" dirty="0" smtClean="0"/>
              <a:t>0</a:t>
            </a:r>
            <a:r>
              <a:rPr lang="fr-FR" sz="2400" dirty="0" smtClean="0"/>
              <a:t>3 </a:t>
            </a:r>
            <a:r>
              <a:rPr lang="fr-FR" sz="2400" b="1" dirty="0" smtClean="0">
                <a:hlinkClick r:id="rId4" tooltip="Lyon"/>
              </a:rPr>
              <a:t>Lyon</a:t>
            </a:r>
            <a:r>
              <a:rPr lang="fr-FR" sz="2400" dirty="0" smtClean="0"/>
              <a:t> </a:t>
            </a:r>
            <a:r>
              <a:rPr lang="fr-FR" sz="2400" b="1" dirty="0" smtClean="0"/>
              <a:t>474 946</a:t>
            </a:r>
            <a:r>
              <a:rPr lang="fr-FR" sz="2400" dirty="0" smtClean="0"/>
              <a:t> </a:t>
            </a:r>
          </a:p>
          <a:p>
            <a:r>
              <a:rPr lang="fr-FR" sz="2400" strike="sngStrike" dirty="0" smtClean="0"/>
              <a:t>0</a:t>
            </a:r>
            <a:r>
              <a:rPr lang="fr-FR" sz="2400" dirty="0" smtClean="0"/>
              <a:t>4 </a:t>
            </a:r>
            <a:r>
              <a:rPr lang="fr-FR" sz="2400" b="1" dirty="0" smtClean="0">
                <a:hlinkClick r:id="rId5" tooltip="Toulouse"/>
              </a:rPr>
              <a:t>Toulouse</a:t>
            </a:r>
            <a:r>
              <a:rPr lang="fr-FR" sz="2400" dirty="0" smtClean="0"/>
              <a:t> </a:t>
            </a:r>
            <a:r>
              <a:rPr lang="fr-FR" sz="2400" b="1" dirty="0" smtClean="0"/>
              <a:t>439 553</a:t>
            </a:r>
            <a:r>
              <a:rPr lang="fr-FR" sz="2400" dirty="0" smtClean="0"/>
              <a:t> </a:t>
            </a:r>
          </a:p>
          <a:p>
            <a:r>
              <a:rPr lang="fr-FR" sz="2400" strike="sngStrike" dirty="0" smtClean="0"/>
              <a:t>0</a:t>
            </a:r>
            <a:r>
              <a:rPr lang="fr-FR" sz="2400" dirty="0" smtClean="0"/>
              <a:t>5 </a:t>
            </a:r>
            <a:r>
              <a:rPr lang="fr-FR" sz="2400" b="1" dirty="0" smtClean="0">
                <a:hlinkClick r:id="rId6" tooltip="Nice"/>
              </a:rPr>
              <a:t>Nice</a:t>
            </a:r>
            <a:r>
              <a:rPr lang="fr-FR" sz="2400" dirty="0" smtClean="0"/>
              <a:t> </a:t>
            </a:r>
            <a:r>
              <a:rPr lang="fr-FR" sz="2400" b="1" dirty="0" smtClean="0"/>
              <a:t>344 875</a:t>
            </a:r>
          </a:p>
          <a:p>
            <a:r>
              <a:rPr lang="fr-FR" sz="2400" b="1" dirty="0" smtClean="0"/>
              <a:t>06 </a:t>
            </a:r>
            <a:r>
              <a:rPr lang="fr-FR" sz="2400" b="1" dirty="0" smtClean="0">
                <a:hlinkClick r:id="rId7" tooltip="Limoges"/>
              </a:rPr>
              <a:t>Limoges</a:t>
            </a:r>
            <a:r>
              <a:rPr lang="fr-FR" sz="2400" dirty="0" smtClean="0"/>
              <a:t> </a:t>
            </a:r>
            <a:r>
              <a:rPr lang="fr-FR" sz="2400" b="1" dirty="0" smtClean="0"/>
              <a:t>140 138</a:t>
            </a:r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003232" cy="5505475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fr-FR" sz="4000" dirty="0" smtClean="0"/>
              <a:t>5) Quelle est la devise de la France ? (en français 6p ou en norvégien 3p)</a:t>
            </a:r>
          </a:p>
          <a:p>
            <a:pPr lvl="0" algn="ctr">
              <a:buNone/>
            </a:pPr>
            <a:endParaRPr lang="fr-FR" sz="4000" dirty="0" smtClean="0"/>
          </a:p>
          <a:p>
            <a:pPr lvl="0" algn="ctr">
              <a:buNone/>
            </a:pPr>
            <a:endParaRPr lang="fr-FR" sz="4000" dirty="0" smtClean="0"/>
          </a:p>
          <a:p>
            <a:pPr lvl="0" algn="ctr">
              <a:buNone/>
            </a:pPr>
            <a:endParaRPr lang="fr-FR" sz="4000" dirty="0" smtClean="0"/>
          </a:p>
          <a:p>
            <a:pPr lvl="0" algn="ctr">
              <a:buNone/>
            </a:pPr>
            <a:r>
              <a:rPr lang="fr-FR" sz="4000" dirty="0" smtClean="0"/>
              <a:t>Liberté, Egalité, Fraternité</a:t>
            </a:r>
          </a:p>
          <a:p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52936"/>
            <a:ext cx="27908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7859216" cy="5289451"/>
          </a:xfrm>
        </p:spPr>
        <p:txBody>
          <a:bodyPr/>
          <a:lstStyle/>
          <a:p>
            <a:pPr lvl="0" algn="ctr">
              <a:buNone/>
            </a:pPr>
            <a:r>
              <a:rPr lang="fr-FR" sz="4000" dirty="0" smtClean="0"/>
              <a:t>6) Combien coute en couronne norvégienne un sandwich à 3,5 euros ?</a:t>
            </a:r>
          </a:p>
          <a:p>
            <a:pPr lvl="0">
              <a:buNone/>
            </a:pPr>
            <a:endParaRPr lang="fr-FR" sz="4000" dirty="0" smtClean="0"/>
          </a:p>
          <a:p>
            <a:pPr lvl="0">
              <a:buNone/>
            </a:pPr>
            <a:r>
              <a:rPr lang="fr-FR" sz="4000" dirty="0" smtClean="0"/>
              <a:t>Réponse: 28 NOK</a:t>
            </a:r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284984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7859216" cy="5289451"/>
          </a:xfrm>
        </p:spPr>
        <p:txBody>
          <a:bodyPr/>
          <a:lstStyle/>
          <a:p>
            <a:pPr algn="ctr">
              <a:buNone/>
            </a:pPr>
            <a:r>
              <a:rPr lang="fr-FR" sz="4000" dirty="0" smtClean="0"/>
              <a:t>7) Comment s'appelle le président de la république française? </a:t>
            </a:r>
          </a:p>
          <a:p>
            <a:pPr algn="ctr">
              <a:buNone/>
            </a:pPr>
            <a:r>
              <a:rPr lang="fr-FR" sz="4000" dirty="0" smtClean="0"/>
              <a:t>Nomme 5 autres français connus</a:t>
            </a:r>
          </a:p>
          <a:p>
            <a:pPr lvl="0" algn="ctr">
              <a:buNone/>
            </a:pPr>
            <a:endParaRPr lang="fr-FR" sz="4000" dirty="0" smtClean="0"/>
          </a:p>
          <a:p>
            <a:r>
              <a:rPr lang="fr-FR" dirty="0" smtClean="0"/>
              <a:t>François Hollande</a:t>
            </a:r>
            <a:endParaRPr lang="fr-FR" dirty="0"/>
          </a:p>
        </p:txBody>
      </p:sp>
      <p:sp>
        <p:nvSpPr>
          <p:cNvPr id="14338" name="AutoShape 2" descr="data:image/jpeg;base64,/9j/4AAQSkZJRgABAQAAAQABAAD/2wCEAAkGBxQSEhUUExQWFhQVFxQUFBgYFRQVFhcVFBQWFhQUFxUYHCggGBwlHBcUITEhJSkrLi4uFx8zODMsNygtLisBCgoKDg0OGxAQGywkHyQsLCwsNCwsLCwsLCwsLCwsLCwsLCwsLCwsLCwsLCwsLCwsLCwsLCwsLCwsLCwsLCwsLP/AABEIAQsAvQMBIgACEQEDEQH/xAAcAAABBQEBAQAAAAAAAAAAAAAFAQIDBAYHAAj/xABAEAABAwIEAwYEBAQEBQUAAAABAAIRAwQFEiExBkFREyJhcYGRMqGx0QfB4fAjQlJyFGKy8RYzksLSFSRTgqL/xAAZAQACAwEAAAAAAAAAAAAAAAABAwACBAX/xAAlEQACAgICAgIDAQEBAAAAAAAAAQIRAyESMQRBIlETMnFSQgX/2gAMAwEAAhEDEQA/ANAlXoSrQLEXoSwvIEEXoSwlRINhJCekUIJC9CbVqtaJcQPMgIVc8Q0xOSXnw0ChAsmlZ5uI3FQ6NAHkI+e6L2lCpHeLZ6ZdUasDaRaASwvF7S2c7QRoZmFFmdqRkcB/S6CPQ7o0SyReSNfIkgjz+6hZdsc7K1wJ8PupRLJSEicUiBBqROhIoQakIT00qBGpE5IoQuLyVeQIeXl5KgQRLCWEhMCTsiQZXqhgLnaAbrMYnxCTIpHyOkf7qvxHiPbHKx3cadehPj1CHWdAue1rWlzidGtiZ8uSDZZKy+ygXQ+s4uPn9lbo0zP8OnLTPh9VrcC4TLQDWMuP8ojKPCea1VrgrG8gqvJ6Q1Yl3I5zZYdcTt3eYiR6Aq+cGqgc45a6A9PJdIZYtbsE424O3sopsq4x9I5fUwiodHNM9eo5ydioxw5U1LXGdIOvNdS/wY2hIbBvuo5ATo5PdW11RB5x6hVba/Y5xOUU37xsJ5+WkrrlexEHRY/iLhdlQEtEGOXkosrRZ4ozWgDaYjTJGYluZwGpkAnT8ir1UbwfKFgcTtqlIlpB0Mg+IO69hmPvaYJOXnOvNWWS+xbxNG8pv5TKUHdD6V20sY6dDr77q9Q1E9dVYqOhNKWV4qEGpEpXlCFltQFOWRsMScTGqKjE43VIyUlaH5cLxsNJQhltiQciLXgqwgcT1WT4ixnNmYyY57iY/JaDF6sUiR1b/qCwNxWlxY3vVHuIHM6nL7x9UG6LJWS4VaurvDKbczjtGw6uJ2AXW+GOGqdq3+qofjef9LegVbhDAW2lIA61XAGof+0eAWnpFZ5zvRpjDjsnpBWGuVQvjmm9uFVToLjYTaV7MAhYvQPsrNOtPP3RU0+ijxtFsu8VA+uoK1xlHVD6l4EHNItHFYQfcj1VWoQVBnSl6DnZdRSM/wAQYE2q06a7rnd1w6AYcDptHv8AddbrvWS4iqNa5vQw0+E7GVbE/lQMi+NozVtQNPKMwLQO7PQ77rQ0XS3QeULB4leOY4tJ1B0PkruG45AAmCdRrI8lrUkYmma8+xT2OlUqV72jc0eamoPnmoQnKROKrveoQDW9EApK7JmFIWwSo2oUXlNy7G2lMtMowbqAEOHwqSodAoVbJL+5/huB2yk+UayhX4Z4f21d9y/UU/h6Z3c/QfVVuK7otpQN3aen7havgKiKdkzq8lx89vySssqQ/BC2a91xEaqy28gfmShgdI0581Lk81gcmb+C9lx931hRG7HgqlRnlCjNUdBHhCXKbGRxoumuPBedexy9v0VHTdoHySuY7p7KvJluCJamJzzPjKY25kqpVaRuD9VDmnwPnqhyZfhGtBVl4R4plTEpOiE1LiBvPiom1NzzV1Ni3iXYUr3iz/ElZpbtP+4H5/JLdXkAkLK4/iRiehTsc/kJzY/iZ/FaszPUx5oPSui0gA7fmdk++uNTGoOvI/soe4g8xPjzWpM55tuHMbyuaD8Ljld0BOxWzY2DpsdvDwXHMPuIMHnofyXWLK9DqDCd4E+YTou0UcW3oLiearvVG5xYBRUL3MJVuSss8E0rZ4mSVG1PbuUgbuoLH/yqSoNlGDopq4iFAGT42frTH9x9o+/zXQ+HqeW3pt6MaPkFgeNmiGO6THmYn8vZdB4dZNNni1v0CyeQbvFoIUnHmY8t1ZZcFo2JHKY9lDd3tOkOp5n7ILe8SdI8AVjdo3RVmhc7N8QA9QoqttOyz9limaCDv+yj4xVobB90pv7GcWuh9JzWiSBp5fmkde6wG6+bUKxDEmgk8kM/4kYDDQB1UtvoPFezTnOdx8wq1fPsdPp7oG3ij+khX8P4jFQ5HxqjQP5Q91H9/oq12+ICJ1mjWD6fZA7mp4bKETsoXT9CsdxBXkOWtuhoY6LFcSOiU7H2IzvRniJ1nzEqrVTnVNSo3VSR4BbEc1j6QJ1G66Hh7H9g0joD7hc4oOgrsfCFIPtWE9Pz2TIxstjyfjdmZuA/nKL4Z8CNXWFgqvSssohCGNxdmjL5MZwozjcT1UwvidOqpU6IzJb49mJRXL2Uk8S0kaPDrYnVS3DZdCbhWIgUvRV7K8z1SPFMMknZLi3Dz7illaQHSILjHntrzRwXBtqWUkSGtgjnpEfL5qjXxelRqyS8kw1wA0bA2g77g6dVBjtyy4ph1J097KdxBiYPuk5OLTH4uSa+gTiFy+o45Q5xdqI1KB121WGHyD0JbP1Vy9xB5JoUiWgDvFujnO5yeTVmm0HlxBbLi4Q6TtrLcuxkxrvosqRrlKtGqwu/LSNeYkHQ7gSFtiwvnLqGtDiZER4EnU67DVZDAMGdUf2Qb/FkZXEnKG6Zj5AA+8dF1m9wxjKMbkDWQP2ErJFNWh2PI4umc4xqqQ2QQAfU/JZG4qTMStDjNIZoh2Yk89CNhy3+qF1MKeZAB03A5A8z9lINRRaalN6BdhRc98NqMB5Augnw6I40vpH+JIcOo+YIQPH8ONFzQxkjLJ1IkkHWR0MaK9gWKOyNp1+810hpPL9FeW1aEwlT4vs2Nhibyw5tQIlw1AnaenqnV6+bX96IHRtiwVAX5QBI0MOG8SPRC6XFDBTD9S0uLcuen2gIAMmmDIb4qv472i7ypOpGnqmRr6rIcVW5A8JRe14ptnOEuLR/mafqJVfiS6o1acsqMcfAjl4KQTTBkcZRdM544arxb7J1R0EheDZ81sOYIwarr34fu/8AatHSfquYWNBtQEQc3hr8oXVOBhFqzTaR7FNgVl0aAqlXbqrpTHBMFnN7YuLgVYumdoCOi1zcDAGyq0sEhx8VWi1mYoh4hoRPBaBa+T1Wlo4OBySHDYcjRLLjcPFQkuY17SGzIB7wn8oQ2/w5tAZKTcgeSQNYzxE6+iJXNXJ2Q6vAP/S5T31iXguYSH+e/hCzZ5UqRs8WN7bM7Y8Omm2WHM52ryQDr68l6jhTg6XNY3nIbqfVFMMxNzZaQcw0OpRSztzVe2R4kabePgsTdm+Nx7CfB+EhmaqY1gNO+g318T9FfxGtMt6hWBVGXK3YACPJUb+oG6qzaqkJ252zDYnhRc9zg4SBmbznk4eex9FQMj4pB9Vo6dy01Ndg75HdLi2DPE5Scp1iTCQ9m2L46+zHVqRcdWh3mMy9VwwvHeADeQGh9EWZnpmHN+SmZWnlHkdPNWUisosFUKFRrWtcDUb/ACk75RuJ9klSyoHQ0GO8HNEo7Qt3v20apK2H5RIP6qW30CklsyV3wpReJbRDHE6ZXOHylAsR4MfTBLXg84K6A6vl5yg+OXH8Nx6BNjN9CMmNVZzG+wtzTuDG8ToOuy9h2HVKrsrR5zMLTYTYdtLuUQT112RO+qMo04ZAJOUHxjUrQ5+jFHFe2BncHDL3blprf0ZSBP8ATmnQroXDdoaVIMPID3jX5rntF7g4FdNwmtnpNcdyPpom4ZO6ZPIxJQUkWimpxTStBiL4C9kC8EqqE8AvZUqVQBVxK3zsI5iHDzaZVKwxMjQalFyFk7N2WoZ6rN5PSZv8L2mawYWKg7R3d56b+SeLltuRm3cDHkP2FctK3dHXT6LH8Y2tao4upy4sBzAdPDxWRVdG52076NHdcSMa0mYUWHY/SqHVw9VyV2KOIIzd7oUM7WpILapDvl7KyxP7FvJDpI7NxHYsDe2pRMguA5jqr2F4h2jBmPLZcxw/GapZkLpzQD6mFssNd2bgDtp7c0jJ8WascVONBi9pNPLZC7u3DRmg+4jwRntGlBsYPOZCpRaD9FJuIkbFJXvs3NCLiqQdNfBS02mJ6q6QXXoc+tJnZUr5gqNczkQQVbLYBUGWCmxM+Tao9w/hwDXU9hrCp4ZcUjUfSrUw6Dl1GrSDrB5bI3YvjbmdVnrW0NS7e8fCXk+6Ll22LhjtpF7FMKYatPKIbB26SFq7OiGU2tGwH6oRVpAVmUz0+uv5I8tPiJ05Mz/+hKKqC/rGpqcU1bDml5KkSqoRQlSJVAHis9TpgyehP1WhKztCp8U9Vm8npG3w3thZ14CAATrA9eisXdIMogA6nWd56lZujWyvBcdAHeGuytXOMtiKhAbAy9SscdOzfkfJcUZLiXDDUc3JT1J0cB+av2HDlJrQHgT1ImSidDG6L3BpOjZgae6dWxqgTERGik5yeg48CjsTCsDpMqg9mNxO8H0R7F7PJD2/D9EJoYuwEFpmFb/4ga7uu2PJKq+xnKUGqHU7hVbqXEidFWFTK4t5fynwKs0nfoglQ1tPaKgteZCSorVaoOuv3VCo/lKsisnobWdKgrBSF2/nChquTUjPJjqLSdNYEl0bxsY90YtzRp05Yxxy6ydz7brOUcUFKoAf5gfqjF1jdGm3PmAgSYQnFtlsckldlG2u3VcSIIjJTDiOmYiB7ALVlZDgZhrPr3bt6r4b4MbsP30WvXTxR4wSONmlym2NKaU4ppTBReSpF5VCOSpqVQgqzFZ+V7h/md9dFplluJWFlUO5PHzGhHtCTnjcTR40uMhL6iX0iBoSIEckDo8O6t/xFR5HMNgadM2sIrb3BMQdZBHMadQrFWm5wIdz9tfosKbjo6NKTsHXGH4ezQdqHde0J+qip2Fk4bvn+933VargbpJkkcvBPp4GZkyPJRtf6Y2PL/KErYZSH/LfUaeXen6hQ/4N7CDnzN8oIRFtr2W+qe8Bwkct1Tk/sMop+i5aPzNDjuBEnmOimfVjbbxQ9lxlEJ1a5bAIcCTuOnRVq2G6QtepJnooalfoqda6gmVQrXydGAqeRIKmuFFWrzzQc3v71StuCUxQESyAviWrL2gch89URwPharcCXPimDJGpk/mruGYMK1R7iJjKJ5Bb2xtBTYGha8cdGDJLYmG2TaNNtNuzR+yrKVNThIhSJSmlQhdSpF5VCKlTUqhBVRxqy7Wk5o+Id5v9w5euo9VdSqVYU6dmBw58HVavD2h0DqBzWR4tYbevmHwP7w8JmR7qWnjfcBaYWDLjdnRxZEbepWZT0aBKqVLkD4gIWRdjJ6+O6r18WJG8noN/NZ3Bs1qcUuzYPdTOoA8R9UOurdjpA7pWdZjBiJ0TKuOgeJ80Y4mUllj9k1xUkwNxuFRDw0k89/FUrjEJdLVDUvSRCfGDRnllsnr3X+/JDjVSPfK8yiSmpUL5NidoUVw1k69FRp0NQjdrTgIMiNLwoPj9D9VoVneFxBf5NH1WgzLTj/VGXN+7HJCkzr0pgo8U1KUihC4lTZUVS5aEEm+gtpdk68s9i3FNOiNTJ6LFYn+IdUyKYDR80WlHtgTvpHVXPA3Kq18Vos+Kowf/AGC4fecRXFX4qjvdRWllWuDuY5uMwPuqprpBp+zp/E2JW9ywCm8PcySQP6TofnCwdwCwxOnJaDhTAganZUtXZHlzjucrSY8NYHqh+K2hB2/QpeWNMdidxBzHnqnB5UQCVpSho9zj1TCpCEwqEFTZSgJCoSiUNClJgKoHKUSUAlq0Gsotboba6LScOYd21QA/ACC89R/T6oVbotairZYwO6bkdlMw4h3or4vNVi7d5p169Jji0drVDSOUVHZdOeiq1OJri3qZKzWu6GIkdQQtqilFGBzcpM6EbqCrNpcZtFhaHGNF8Zg5p9wjOGYgxxmnUa7wmD80a+gpp96NSvKiy9j4hH76qw24aeaBZwYNu8ZjkfU/ZZjGeIHkENkeRB/VQ392VnrqsSrzyVpCoY72yleXTnnUkp9ph+bdS0qGYytFhVACJk9NvskRjyexspcUOw/hunGZw9P1Vq7c1oytEAcgrdatDdP19UBxCstVRitGe3J7Nb+FtTNdvPPsah930wiPGeDw41WDuuPfHQn+b1Wc/C+4y3zWz8dOo31gPH+ldNvWhwIIkGQQs81yGxk4OzjN/ZASRCFc1ssfw00XEbsM5T/2nxHzWRuW94rPVaZsTTVoQlI4JQ5MDkCwoSlNLl4KAJaNKVYojVeo7I9gHDj7jvP/AIdLr/M4f5QfqgS0ivhmGurOhuwPedyH3PguhYLatpNDWjQc+ZPMlMoUGU2inSaA0fXmSVFj16KFrWqc2scG/wBzhlb8yEyOjPkk5HK23OavUf8A1VKjvRz3EIvdWrLlmR41Hwu5tPgs1YmIWktHLXieqZmmtmcvOFqrdWguHUa/LcIf/hqtPqI8wujUapA0UN0GVm98d7qCFJ4I+mSOV+zPYLxFWYQ1xlvitpa4jTqNnby0WIvLINOifQui0RJ+iEG1qWy7+46Eu60oe5slS1HSlphJexi0WLSj1R2xt47x9JGiFWYkx+SPM0H2ToIXNkN0+As/fvRq9dpKBXYlSTBFFrhi97G8tqnIVWtPk/uH/Uu8XFCQvnGuYEjcajzGoX0fYVu0o06n9bGO92gpF7GSWjM41ZhzS1wkH9z5rl+PWLqToOo/ld18D4rtWKUJEx5rFcRWDS05hod5RkrVkxycXRzPPCkBTLy2yOOQ5m9OY8J5qAV43keaU0zUpJlolLRpOc4NaCSdgFNhWGVbg9wQ3m87enUronD3C3ZjQandx3P76KjdBB/DvDDWRUrw53Jm7R59T8lsSxxH0Vu0w0ME7lPLe9CkWKmDmUSFi/xPvYp06AOr3Z3f2s2+f0XSTS0XFOOLrtbx55NhrfIT+p9UxsVFWwTbo5ZO0QSmNQi1tIWjGxc0FqdRVqtPv6HQifVPpFKXmfpuU/sX0VLwyBO6GGkESrnUqiWdEtlkDnOS03JobKv4RaZ3Sdh56nos6TbHt0gthFCBm5+shXqhKf8ACFFVMrUlSoz3bKN4/RCa5RO6CF1jrCVIZEqXGo8F3/gCt2mHW56MDfZcDr7Ltn4TVx/6e2TAYXSegEz9Fmf7Dv8AkMcQ4lSs6Lq1dwDBoBzceTQOZXAuJeLK19Vhncpkw1gPLq480T/ETiI39wTJ7CmS2kB4bvI6lZnDKEPLjqGjN59B7pqTYvofUtnNMF0u8ASPeV51F/LJP9sIgyd+Z1J81DWu2t8Sj2F6/pHh3ENzbPBaQQ06tdq09dF2fgbjS3vWhv8Ay64GtNx38WH+YLgzgXOJ6lGcLw7syHkkPEFsEgtI6Ec0mWNSYyMmkfRNcqKhR5rM8FcWC4ijWIFYDuu/+Qf+X1WzbTVVFx7JJ2D8TOSk9w3DSR5xovn7EXzXqeDiP+nT8l3vix+W3d4wPQan6L57PeJdzJJ9zKF/IKXxLNMK/RfzQ+ifdWmGPJaoMRJBIVUj3So2t5qSnvsnCyG7MEEgmdenmqjrgDkiVwzukc9wgT3KjYUiASprfFnUXQdaZM6bt6+aWjHNNqUQ6R7JFtdD6T7NLaXYe3M1wI5H97Kd5ELJWOF1mummck6GfhPmN0c7fKMp+Ic9x6J8Z62Jcd6I8RqwPP3/AEQoHmp7t5d1UWWAlOVsYlSIquy1WF4/UZhb7a3Y99R7ndoWtLslOTvHX7rK1NlvPwdLi59PLLXuJnxaBIPoQs+RtbQ6CvTMBYUi85Q0ud/SBJPorFC3PeaGkFzg3LBnu/EI813Sw/Dm0ZWNw97u0JJytOVoJR20pWlpPZUmNJJJMDMSTJJO5JKZ+aMeyLE29HCrThO+rD+FbVTPMtyADzfCuD8G8TdqW0W+dbb2auz3XFjB4ITX41ieY2VH5Uekhq8PI9swmH/gvXawuq16Tag+FgzEHzfy9lkL/Cq1Jzm9nUJYS125AI8Ruul3nEb6ropBxcfEn/ZGLWi4tAqMJPMgSCfRLfkyXoZLxoxW2cLt31GvDmyHNII5QQu38FcUi6YGVYbXaNejwOY8UKx7henV7zRkf1DSQfMLGXOBXtBwe0SQZaWkh2nMAgJkcsZr6M8sbR0b8RLjLbu8G1HezYH1XCqOy3OP8WOuLV7K7Syu1mSCCM4LhJg7FYelsqx7YHpJEgdzV6hVDtDuqCUOhOjKhco2HKTYjopA6CEJZduA6ge4+6qnGHHRgk7E8gn/AJEhPBmiuL5jR39AN9YWfrOaTLZg6jyUH+Ec85qri49OQVt9PaFXk5FuPEkpWrN82b5ehH6qw2sGnuiB18fNDHCIT6aWpDOIYbfD78pTapzclTpDVEabdFdNso0kVKzRCqVCid+IYhZUkqDHYS4e4eqXj8rNGj4nHYBdewTCqOHUezou7xOZ9QgEl0RqOkaKjwdQbTsWFggvEuPUqviNV2uqw58rT4o6XjeOpbYQveIw0HXXmVnb3G3OMzoqdfYlZm7eRGvMpMIcuzXNrGtI0L7sOOro6lWba8tGu74e8eJgfJY81DG62eDYLRqWYqOZL9dczx9CmSioifzX6NrgPF9lTblY1tPyaI9eq9jPFlN7ctOC7drmiP2FjKGDUdO5/wDp/wB1qLfCqNOn3WASNTqT7kyhLJWrFuMHbrY6x4gedHCUcZVZVbqJBWXbSE7ItZGBohy3oS4KjF/irQZTtyGzrUYBJmNyY9lzBmy6N+LLv4VPxrH/AEOXOWpuH9ReXseF6F5ICniyWm2Vdp0QB3mjw5fNVLM95FH7fvqmx6FSeyr/AIUT3Xe/3Xn2rjsCfJR1dHFTCu6BqUVQHZ//2Q=="/>
          <p:cNvSpPr>
            <a:spLocks noChangeAspect="1" noChangeArrowheads="1"/>
          </p:cNvSpPr>
          <p:nvPr/>
        </p:nvSpPr>
        <p:spPr bwMode="auto">
          <a:xfrm>
            <a:off x="155575" y="-2109788"/>
            <a:ext cx="3124200" cy="440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340" name="AutoShape 4" descr="data:image/jpeg;base64,/9j/4AAQSkZJRgABAQAAAQABAAD/2wCEAAkGBxQSEhUUExQWFhQVFxQUFBgYFRQVFhcVFBQWFhQUFxUYHCggGBwlHBcUITEhJSkrLi4uFx8zODMsNygtLisBCgoKDg0OGxAQGywkHyQsLCwsNCwsLCwsLCwsLCwsLCwsLCwsLCwsLCwsLCwsLCwsLCwsLCwsLCwsLCwsLCwsLP/AABEIAQsAvQMBIgACEQEDEQH/xAAcAAABBQEBAQAAAAAAAAAAAAAFAQIDBAYHAAj/xABAEAABAwIEAwYEBAQEBQUAAAABAAIRAwQFEiExBkFREyJhcYGRMqGx0QfB4fAjQlJyFGKy8RYzksLSFSRTgqL/xAAZAQACAwEAAAAAAAAAAAAAAAABAwACBAX/xAAlEQACAgICAgIDAQEBAAAAAAAAAQIRAyESMQRBIlETMnFSQgX/2gAMAwEAAhEDEQA/ANAlXoSrQLEXoSwvIEEXoSwlRINhJCekUIJC9CbVqtaJcQPMgIVc8Q0xOSXnw0ChAsmlZ5uI3FQ6NAHkI+e6L2lCpHeLZ6ZdUasDaRaASwvF7S2c7QRoZmFFmdqRkcB/S6CPQ7o0SyReSNfIkgjz+6hZdsc7K1wJ8PupRLJSEicUiBBqROhIoQakIT00qBGpE5IoQuLyVeQIeXl5KgQRLCWEhMCTsiQZXqhgLnaAbrMYnxCTIpHyOkf7qvxHiPbHKx3cadehPj1CHWdAue1rWlzidGtiZ8uSDZZKy+ygXQ+s4uPn9lbo0zP8OnLTPh9VrcC4TLQDWMuP8ojKPCea1VrgrG8gqvJ6Q1Yl3I5zZYdcTt3eYiR6Aq+cGqgc45a6A9PJdIZYtbsE424O3sopsq4x9I5fUwiodHNM9eo5ydioxw5U1LXGdIOvNdS/wY2hIbBvuo5ATo5PdW11RB5x6hVba/Y5xOUU37xsJ5+WkrrlexEHRY/iLhdlQEtEGOXkosrRZ4ozWgDaYjTJGYluZwGpkAnT8ir1UbwfKFgcTtqlIlpB0Mg+IO69hmPvaYJOXnOvNWWS+xbxNG8pv5TKUHdD6V20sY6dDr77q9Q1E9dVYqOhNKWV4qEGpEpXlCFltQFOWRsMScTGqKjE43VIyUlaH5cLxsNJQhltiQciLXgqwgcT1WT4ixnNmYyY57iY/JaDF6sUiR1b/qCwNxWlxY3vVHuIHM6nL7x9UG6LJWS4VaurvDKbczjtGw6uJ2AXW+GOGqdq3+qofjef9LegVbhDAW2lIA61XAGof+0eAWnpFZ5zvRpjDjsnpBWGuVQvjmm9uFVToLjYTaV7MAhYvQPsrNOtPP3RU0+ijxtFsu8VA+uoK1xlHVD6l4EHNItHFYQfcj1VWoQVBnSl6DnZdRSM/wAQYE2q06a7rnd1w6AYcDptHv8AddbrvWS4iqNa5vQw0+E7GVbE/lQMi+NozVtQNPKMwLQO7PQ77rQ0XS3QeULB4leOY4tJ1B0PkruG45AAmCdRrI8lrUkYmma8+xT2OlUqV72jc0eamoPnmoQnKROKrveoQDW9EApK7JmFIWwSo2oUXlNy7G2lMtMowbqAEOHwqSodAoVbJL+5/huB2yk+UayhX4Z4f21d9y/UU/h6Z3c/QfVVuK7otpQN3aen7havgKiKdkzq8lx89vySssqQ/BC2a91xEaqy28gfmShgdI0581Lk81gcmb+C9lx931hRG7HgqlRnlCjNUdBHhCXKbGRxoumuPBedexy9v0VHTdoHySuY7p7KvJluCJamJzzPjKY25kqpVaRuD9VDmnwPnqhyZfhGtBVl4R4plTEpOiE1LiBvPiom1NzzV1Ni3iXYUr3iz/ElZpbtP+4H5/JLdXkAkLK4/iRiehTsc/kJzY/iZ/FaszPUx5oPSui0gA7fmdk++uNTGoOvI/soe4g8xPjzWpM55tuHMbyuaD8Ljld0BOxWzY2DpsdvDwXHMPuIMHnofyXWLK9DqDCd4E+YTou0UcW3oLiearvVG5xYBRUL3MJVuSss8E0rZ4mSVG1PbuUgbuoLH/yqSoNlGDopq4iFAGT42frTH9x9o+/zXQ+HqeW3pt6MaPkFgeNmiGO6THmYn8vZdB4dZNNni1v0CyeQbvFoIUnHmY8t1ZZcFo2JHKY9lDd3tOkOp5n7ILe8SdI8AVjdo3RVmhc7N8QA9QoqttOyz9limaCDv+yj4xVobB90pv7GcWuh9JzWiSBp5fmkde6wG6+bUKxDEmgk8kM/4kYDDQB1UtvoPFezTnOdx8wq1fPsdPp7oG3ij+khX8P4jFQ5HxqjQP5Q91H9/oq12+ICJ1mjWD6fZA7mp4bKETsoXT9CsdxBXkOWtuhoY6LFcSOiU7H2IzvRniJ1nzEqrVTnVNSo3VSR4BbEc1j6QJ1G66Hh7H9g0joD7hc4oOgrsfCFIPtWE9Pz2TIxstjyfjdmZuA/nKL4Z8CNXWFgqvSssohCGNxdmjL5MZwozjcT1UwvidOqpU6IzJb49mJRXL2Uk8S0kaPDrYnVS3DZdCbhWIgUvRV7K8z1SPFMMknZLi3Dz7illaQHSILjHntrzRwXBtqWUkSGtgjnpEfL5qjXxelRqyS8kw1wA0bA2g77g6dVBjtyy4ph1J097KdxBiYPuk5OLTH4uSa+gTiFy+o45Q5xdqI1KB121WGHyD0JbP1Vy9xB5JoUiWgDvFujnO5yeTVmm0HlxBbLi4Q6TtrLcuxkxrvosqRrlKtGqwu/LSNeYkHQ7gSFtiwvnLqGtDiZER4EnU67DVZDAMGdUf2Qb/FkZXEnKG6Zj5AA+8dF1m9wxjKMbkDWQP2ErJFNWh2PI4umc4xqqQ2QQAfU/JZG4qTMStDjNIZoh2Yk89CNhy3+qF1MKeZAB03A5A8z9lINRRaalN6BdhRc98NqMB5Augnw6I40vpH+JIcOo+YIQPH8ONFzQxkjLJ1IkkHWR0MaK9gWKOyNp1+810hpPL9FeW1aEwlT4vs2Nhibyw5tQIlw1AnaenqnV6+bX96IHRtiwVAX5QBI0MOG8SPRC6XFDBTD9S0uLcuen2gIAMmmDIb4qv472i7ypOpGnqmRr6rIcVW5A8JRe14ptnOEuLR/mafqJVfiS6o1acsqMcfAjl4KQTTBkcZRdM544arxb7J1R0EheDZ81sOYIwarr34fu/8AatHSfquYWNBtQEQc3hr8oXVOBhFqzTaR7FNgVl0aAqlXbqrpTHBMFnN7YuLgVYumdoCOi1zcDAGyq0sEhx8VWi1mYoh4hoRPBaBa+T1Wlo4OBySHDYcjRLLjcPFQkuY17SGzIB7wn8oQ2/w5tAZKTcgeSQNYzxE6+iJXNXJ2Q6vAP/S5T31iXguYSH+e/hCzZ5UqRs8WN7bM7Y8Omm2WHM52ryQDr68l6jhTg6XNY3nIbqfVFMMxNzZaQcw0OpRSztzVe2R4kabePgsTdm+Nx7CfB+EhmaqY1gNO+g318T9FfxGtMt6hWBVGXK3YACPJUb+oG6qzaqkJ252zDYnhRc9zg4SBmbznk4eex9FQMj4pB9Vo6dy01Ndg75HdLi2DPE5Scp1iTCQ9m2L46+zHVqRcdWh3mMy9VwwvHeADeQGh9EWZnpmHN+SmZWnlHkdPNWUisosFUKFRrWtcDUb/ACk75RuJ9klSyoHQ0GO8HNEo7Qt3v20apK2H5RIP6qW30CklsyV3wpReJbRDHE6ZXOHylAsR4MfTBLXg84K6A6vl5yg+OXH8Nx6BNjN9CMmNVZzG+wtzTuDG8ToOuy9h2HVKrsrR5zMLTYTYdtLuUQT112RO+qMo04ZAJOUHxjUrQ5+jFHFe2BncHDL3blprf0ZSBP8ATmnQroXDdoaVIMPID3jX5rntF7g4FdNwmtnpNcdyPpom4ZO6ZPIxJQUkWimpxTStBiL4C9kC8EqqE8AvZUqVQBVxK3zsI5iHDzaZVKwxMjQalFyFk7N2WoZ6rN5PSZv8L2mawYWKg7R3d56b+SeLltuRm3cDHkP2FctK3dHXT6LH8Y2tao4upy4sBzAdPDxWRVdG52076NHdcSMa0mYUWHY/SqHVw9VyV2KOIIzd7oUM7WpILapDvl7KyxP7FvJDpI7NxHYsDe2pRMguA5jqr2F4h2jBmPLZcxw/GapZkLpzQD6mFssNd2bgDtp7c0jJ8WascVONBi9pNPLZC7u3DRmg+4jwRntGlBsYPOZCpRaD9FJuIkbFJXvs3NCLiqQdNfBS02mJ6q6QXXoc+tJnZUr5gqNczkQQVbLYBUGWCmxM+Tao9w/hwDXU9hrCp4ZcUjUfSrUw6Dl1GrSDrB5bI3YvjbmdVnrW0NS7e8fCXk+6Ll22LhjtpF7FMKYatPKIbB26SFq7OiGU2tGwH6oRVpAVmUz0+uv5I8tPiJ05Mz/+hKKqC/rGpqcU1bDml5KkSqoRQlSJVAHis9TpgyehP1WhKztCp8U9Vm8npG3w3thZ14CAATrA9eisXdIMogA6nWd56lZujWyvBcdAHeGuytXOMtiKhAbAy9SscdOzfkfJcUZLiXDDUc3JT1J0cB+av2HDlJrQHgT1ImSidDG6L3BpOjZgae6dWxqgTERGik5yeg48CjsTCsDpMqg9mNxO8H0R7F7PJD2/D9EJoYuwEFpmFb/4ga7uu2PJKq+xnKUGqHU7hVbqXEidFWFTK4t5fynwKs0nfoglQ1tPaKgteZCSorVaoOuv3VCo/lKsisnobWdKgrBSF2/nChquTUjPJjqLSdNYEl0bxsY90YtzRp05Yxxy6ydz7brOUcUFKoAf5gfqjF1jdGm3PmAgSYQnFtlsckldlG2u3VcSIIjJTDiOmYiB7ALVlZDgZhrPr3bt6r4b4MbsP30WvXTxR4wSONmlym2NKaU4ppTBReSpF5VCOSpqVQgqzFZ+V7h/md9dFplluJWFlUO5PHzGhHtCTnjcTR40uMhL6iX0iBoSIEckDo8O6t/xFR5HMNgadM2sIrb3BMQdZBHMadQrFWm5wIdz9tfosKbjo6NKTsHXGH4ezQdqHde0J+qip2Fk4bvn+933VargbpJkkcvBPp4GZkyPJRtf6Y2PL/KErYZSH/LfUaeXen6hQ/4N7CDnzN8oIRFtr2W+qe8Bwkct1Tk/sMop+i5aPzNDjuBEnmOimfVjbbxQ9lxlEJ1a5bAIcCTuOnRVq2G6QtepJnooalfoqda6gmVQrXydGAqeRIKmuFFWrzzQc3v71StuCUxQESyAviWrL2gch89URwPharcCXPimDJGpk/mruGYMK1R7iJjKJ5Bb2xtBTYGha8cdGDJLYmG2TaNNtNuzR+yrKVNThIhSJSmlQhdSpF5VCKlTUqhBVRxqy7Wk5o+Id5v9w5euo9VdSqVYU6dmBw58HVavD2h0DqBzWR4tYbevmHwP7w8JmR7qWnjfcBaYWDLjdnRxZEbepWZT0aBKqVLkD4gIWRdjJ6+O6r18WJG8noN/NZ3Bs1qcUuzYPdTOoA8R9UOurdjpA7pWdZjBiJ0TKuOgeJ80Y4mUllj9k1xUkwNxuFRDw0k89/FUrjEJdLVDUvSRCfGDRnllsnr3X+/JDjVSPfK8yiSmpUL5NidoUVw1k69FRp0NQjdrTgIMiNLwoPj9D9VoVneFxBf5NH1WgzLTj/VGXN+7HJCkzr0pgo8U1KUihC4lTZUVS5aEEm+gtpdk68s9i3FNOiNTJ6LFYn+IdUyKYDR80WlHtgTvpHVXPA3Kq18Vos+Kowf/AGC4fecRXFX4qjvdRWllWuDuY5uMwPuqprpBp+zp/E2JW9ywCm8PcySQP6TofnCwdwCwxOnJaDhTAganZUtXZHlzjucrSY8NYHqh+K2hB2/QpeWNMdidxBzHnqnB5UQCVpSho9zj1TCpCEwqEFTZSgJCoSiUNClJgKoHKUSUAlq0Gsotboba6LScOYd21QA/ACC89R/T6oVbotairZYwO6bkdlMw4h3or4vNVi7d5p169Jji0drVDSOUVHZdOeiq1OJri3qZKzWu6GIkdQQtqilFGBzcpM6EbqCrNpcZtFhaHGNF8Zg5p9wjOGYgxxmnUa7wmD80a+gpp96NSvKiy9j4hH76qw24aeaBZwYNu8ZjkfU/ZZjGeIHkENkeRB/VQ392VnrqsSrzyVpCoY72yleXTnnUkp9ph+bdS0qGYytFhVACJk9NvskRjyexspcUOw/hunGZw9P1Vq7c1oytEAcgrdatDdP19UBxCstVRitGe3J7Nb+FtTNdvPPsah930wiPGeDw41WDuuPfHQn+b1Wc/C+4y3zWz8dOo31gPH+ldNvWhwIIkGQQs81yGxk4OzjN/ZASRCFc1ssfw00XEbsM5T/2nxHzWRuW94rPVaZsTTVoQlI4JQ5MDkCwoSlNLl4KAJaNKVYojVeo7I9gHDj7jvP/AIdLr/M4f5QfqgS0ivhmGurOhuwPedyH3PguhYLatpNDWjQc+ZPMlMoUGU2inSaA0fXmSVFj16KFrWqc2scG/wBzhlb8yEyOjPkk5HK23OavUf8A1VKjvRz3EIvdWrLlmR41Hwu5tPgs1YmIWktHLXieqZmmtmcvOFqrdWguHUa/LcIf/hqtPqI8wujUapA0UN0GVm98d7qCFJ4I+mSOV+zPYLxFWYQ1xlvitpa4jTqNnby0WIvLINOifQui0RJ+iEG1qWy7+46Eu60oe5slS1HSlphJexi0WLSj1R2xt47x9JGiFWYkx+SPM0H2ToIXNkN0+As/fvRq9dpKBXYlSTBFFrhi97G8tqnIVWtPk/uH/Uu8XFCQvnGuYEjcajzGoX0fYVu0o06n9bGO92gpF7GSWjM41ZhzS1wkH9z5rl+PWLqToOo/ld18D4rtWKUJEx5rFcRWDS05hod5RkrVkxycXRzPPCkBTLy2yOOQ5m9OY8J5qAV43keaU0zUpJlolLRpOc4NaCSdgFNhWGVbg9wQ3m87enUronD3C3ZjQandx3P76KjdBB/DvDDWRUrw53Jm7R59T8lsSxxH0Vu0w0ME7lPLe9CkWKmDmUSFi/xPvYp06AOr3Z3f2s2+f0XSTS0XFOOLrtbx55NhrfIT+p9UxsVFWwTbo5ZO0QSmNQi1tIWjGxc0FqdRVqtPv6HQifVPpFKXmfpuU/sX0VLwyBO6GGkESrnUqiWdEtlkDnOS03JobKv4RaZ3Sdh56nos6TbHt0gthFCBm5+shXqhKf8ACFFVMrUlSoz3bKN4/RCa5RO6CF1jrCVIZEqXGo8F3/gCt2mHW56MDfZcDr7Ltn4TVx/6e2TAYXSegEz9Fmf7Dv8AkMcQ4lSs6Lq1dwDBoBzceTQOZXAuJeLK19Vhncpkw1gPLq480T/ETiI39wTJ7CmS2kB4bvI6lZnDKEPLjqGjN59B7pqTYvofUtnNMF0u8ASPeV51F/LJP9sIgyd+Z1J81DWu2t8Sj2F6/pHh3ENzbPBaQQ06tdq09dF2fgbjS3vWhv8Ay64GtNx38WH+YLgzgXOJ6lGcLw7syHkkPEFsEgtI6Ec0mWNSYyMmkfRNcqKhR5rM8FcWC4ijWIFYDuu/+Qf+X1WzbTVVFx7JJ2D8TOSk9w3DSR5xovn7EXzXqeDiP+nT8l3vix+W3d4wPQan6L57PeJdzJJ9zKF/IKXxLNMK/RfzQ+ifdWmGPJaoMRJBIVUj3So2t5qSnvsnCyG7MEEgmdenmqjrgDkiVwzukc9wgT3KjYUiASprfFnUXQdaZM6bt6+aWjHNNqUQ6R7JFtdD6T7NLaXYe3M1wI5H97Kd5ELJWOF1mummck6GfhPmN0c7fKMp+Ic9x6J8Z62Jcd6I8RqwPP3/AEQoHmp7t5d1UWWAlOVsYlSIquy1WF4/UZhb7a3Y99R7ndoWtLslOTvHX7rK1NlvPwdLi59PLLXuJnxaBIPoQs+RtbQ6CvTMBYUi85Q0ud/SBJPorFC3PeaGkFzg3LBnu/EI813Sw/Dm0ZWNw97u0JJytOVoJR20pWlpPZUmNJJJMDMSTJJO5JKZ+aMeyLE29HCrThO+rD+FbVTPMtyADzfCuD8G8TdqW0W+dbb2auz3XFjB4ITX41ieY2VH5Uekhq8PI9swmH/gvXawuq16Tag+FgzEHzfy9lkL/Cq1Jzm9nUJYS125AI8Ruul3nEb6ropBxcfEn/ZGLWi4tAqMJPMgSCfRLfkyXoZLxoxW2cLt31GvDmyHNII5QQu38FcUi6YGVYbXaNejwOY8UKx7henV7zRkf1DSQfMLGXOBXtBwe0SQZaWkh2nMAgJkcsZr6M8sbR0b8RLjLbu8G1HezYH1XCqOy3OP8WOuLV7K7Syu1mSCCM4LhJg7FYelsqx7YHpJEgdzV6hVDtDuqCUOhOjKhco2HKTYjopA6CEJZduA6ge4+6qnGHHRgk7E8gn/AJEhPBmiuL5jR39AN9YWfrOaTLZg6jyUH+Ec85qri49OQVt9PaFXk5FuPEkpWrN82b5ehH6qw2sGnuiB18fNDHCIT6aWpDOIYbfD78pTapzclTpDVEabdFdNso0kVKzRCqVCid+IYhZUkqDHYS4e4eqXj8rNGj4nHYBdewTCqOHUezou7xOZ9QgEl0RqOkaKjwdQbTsWFggvEuPUqviNV2uqw58rT4o6XjeOpbYQveIw0HXXmVnb3G3OMzoqdfYlZm7eRGvMpMIcuzXNrGtI0L7sOOro6lWba8tGu74e8eJgfJY81DG62eDYLRqWYqOZL9dczx9CmSioifzX6NrgPF9lTblY1tPyaI9eq9jPFlN7ctOC7drmiP2FjKGDUdO5/wDp/wB1qLfCqNOn3WASNTqT7kyhLJWrFuMHbrY6x4gedHCUcZVZVbqJBWXbSE7ItZGBohy3oS4KjF/irQZTtyGzrUYBJmNyY9lzBmy6N+LLv4VPxrH/AEOXOWpuH9ReXseF6F5ICniyWm2Vdp0QB3mjw5fNVLM95FH7fvqmx6FSeyr/AIUT3Xe/3Xn2rjsCfJR1dHFTCu6BqUVQHZ//2Q=="/>
          <p:cNvSpPr>
            <a:spLocks noChangeAspect="1" noChangeArrowheads="1"/>
          </p:cNvSpPr>
          <p:nvPr/>
        </p:nvSpPr>
        <p:spPr bwMode="auto">
          <a:xfrm>
            <a:off x="155575" y="-2109788"/>
            <a:ext cx="3124200" cy="4400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342" name="Picture 6" descr="http://upload.wikimedia.org/wikipedia/commons/8/84/Fran%C3%A7ois_Hollande_-_Janvier_2012_%28cropped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17032"/>
            <a:ext cx="1800200" cy="2535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7859216" cy="5289451"/>
          </a:xfrm>
        </p:spPr>
        <p:txBody>
          <a:bodyPr/>
          <a:lstStyle/>
          <a:p>
            <a:pPr algn="ctr">
              <a:buNone/>
            </a:pPr>
            <a:r>
              <a:rPr lang="fr-FR" sz="4000" dirty="0" smtClean="0"/>
              <a:t>8) Ecrit en lettre 1789.</a:t>
            </a:r>
          </a:p>
          <a:p>
            <a:pPr algn="ctr">
              <a:buNone/>
            </a:pPr>
            <a:r>
              <a:rPr lang="fr-FR" sz="4000" dirty="0" smtClean="0"/>
              <a:t>A quoi correspond cette date?</a:t>
            </a:r>
          </a:p>
          <a:p>
            <a:pPr lvl="0">
              <a:buNone/>
            </a:pPr>
            <a:endParaRPr lang="fr-FR" sz="4000" dirty="0" smtClean="0"/>
          </a:p>
          <a:p>
            <a:pPr lvl="0">
              <a:buNone/>
            </a:pPr>
            <a:r>
              <a:rPr lang="fr-FR" sz="4000" dirty="0" smtClean="0"/>
              <a:t>Dix-sept cent quatre-vingt neuf</a:t>
            </a:r>
          </a:p>
          <a:p>
            <a:pPr lvl="0">
              <a:buNone/>
            </a:pPr>
            <a:endParaRPr lang="fr-FR" sz="4000" dirty="0" smtClean="0"/>
          </a:p>
          <a:p>
            <a:pPr lvl="0">
              <a:buNone/>
            </a:pPr>
            <a:r>
              <a:rPr lang="fr-FR" sz="4000" dirty="0" smtClean="0"/>
              <a:t>La révolution française</a:t>
            </a:r>
          </a:p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673" y="4124350"/>
            <a:ext cx="3347327" cy="27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que">
  <a:themeElements>
    <a:clrScheme name="Technique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que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103</TotalTime>
  <Words>454</Words>
  <Application>Microsoft Office PowerPoint</Application>
  <PresentationFormat>Skjermfremvisning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2" baseType="lpstr">
      <vt:lpstr>Technique</vt:lpstr>
      <vt:lpstr>Quiz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soléna</dc:creator>
  <cp:lastModifiedBy>Andre Avias</cp:lastModifiedBy>
  <cp:revision>14</cp:revision>
  <dcterms:created xsi:type="dcterms:W3CDTF">2011-11-17T22:13:54Z</dcterms:created>
  <dcterms:modified xsi:type="dcterms:W3CDTF">2014-01-17T09:32:43Z</dcterms:modified>
</cp:coreProperties>
</file>